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3"/>
  </p:notesMasterIdLst>
  <p:sldIdLst>
    <p:sldId id="267" r:id="rId2"/>
  </p:sldIdLst>
  <p:sldSz cx="7775575" cy="10907713"/>
  <p:notesSz cx="6735763" cy="9866313"/>
  <p:defaultTextStyle>
    <a:defPPr>
      <a:defRPr lang="ja-JP"/>
    </a:defPPr>
    <a:lvl1pPr marL="0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435">
          <p15:clr>
            <a:srgbClr val="A4A3A4"/>
          </p15:clr>
        </p15:guide>
        <p15:guide id="2" pos="244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AA02"/>
    <a:srgbClr val="FF9900"/>
    <a:srgbClr val="FFFFCC"/>
    <a:srgbClr val="993300"/>
    <a:srgbClr val="006934"/>
    <a:srgbClr val="645226"/>
    <a:srgbClr val="663300"/>
    <a:srgbClr val="996633"/>
    <a:srgbClr val="FFFF99"/>
    <a:srgbClr val="8EC5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中間スタイル 1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C4B1156A-380E-4F78-BDF5-A606A8083BF9}" styleName="中間スタイル 4 - アクセント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775DCB02-9BB8-47FD-8907-85C794F793BA}" styleName="テーマ スタイル 1 - アクセント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テーマ スタイル 1 - アクセント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63" autoAdjust="0"/>
    <p:restoredTop sz="94660"/>
  </p:normalViewPr>
  <p:slideViewPr>
    <p:cSldViewPr snapToGrid="0">
      <p:cViewPr>
        <p:scale>
          <a:sx n="61" d="100"/>
          <a:sy n="61" d="100"/>
        </p:scale>
        <p:origin x="-1662" y="-600"/>
      </p:cViewPr>
      <p:guideLst>
        <p:guide orient="horz" pos="3435"/>
        <p:guide pos="24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18830" cy="495029"/>
          </a:xfrm>
          <a:prstGeom prst="rect">
            <a:avLst/>
          </a:prstGeom>
        </p:spPr>
        <p:txBody>
          <a:bodyPr vert="horz" lIns="90782" tIns="45391" rIns="90782" bIns="45391" rtlCol="0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6" y="0"/>
            <a:ext cx="2918830" cy="495029"/>
          </a:xfrm>
          <a:prstGeom prst="rect">
            <a:avLst/>
          </a:prstGeom>
        </p:spPr>
        <p:txBody>
          <a:bodyPr vert="horz" lIns="90782" tIns="45391" rIns="90782" bIns="45391" rtlCol="0"/>
          <a:lstStyle>
            <a:lvl1pPr algn="r">
              <a:defRPr sz="1100"/>
            </a:lvl1pPr>
          </a:lstStyle>
          <a:p>
            <a:fld id="{70F99883-74AE-4A2C-81B7-5B86A08198C0}" type="datetimeFigureOut">
              <a:rPr kumimoji="1" lang="ja-JP" altLang="en-US" smtClean="0"/>
              <a:t>2016/7/20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81225" y="1231900"/>
            <a:ext cx="2373313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82" tIns="45391" rIns="90782" bIns="45391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0"/>
          </a:xfrm>
          <a:prstGeom prst="rect">
            <a:avLst/>
          </a:prstGeom>
        </p:spPr>
        <p:txBody>
          <a:bodyPr vert="horz" lIns="90782" tIns="45391" rIns="90782" bIns="45391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9371288"/>
            <a:ext cx="2918830" cy="495028"/>
          </a:xfrm>
          <a:prstGeom prst="rect">
            <a:avLst/>
          </a:prstGeom>
        </p:spPr>
        <p:txBody>
          <a:bodyPr vert="horz" lIns="90782" tIns="45391" rIns="90782" bIns="45391" rtlCol="0" anchor="b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6" y="9371288"/>
            <a:ext cx="2918830" cy="495028"/>
          </a:xfrm>
          <a:prstGeom prst="rect">
            <a:avLst/>
          </a:prstGeom>
        </p:spPr>
        <p:txBody>
          <a:bodyPr vert="horz" lIns="90782" tIns="45391" rIns="90782" bIns="45391" rtlCol="0" anchor="b"/>
          <a:lstStyle>
            <a:lvl1pPr algn="r">
              <a:defRPr sz="1100"/>
            </a:lvl1pPr>
          </a:lstStyle>
          <a:p>
            <a:fld id="{ACD93CC5-A9B8-46A1-B8C3-70AA73E05D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0022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3168" y="1785129"/>
            <a:ext cx="6609239" cy="3797500"/>
          </a:xfrm>
          <a:prstGeom prst="rect">
            <a:avLst/>
          </a:prstGeom>
        </p:spPr>
        <p:txBody>
          <a:bodyPr anchor="b"/>
          <a:lstStyle>
            <a:lvl1pPr algn="ctr">
              <a:defRPr sz="5102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947" y="5729075"/>
            <a:ext cx="5831681" cy="26335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41"/>
            </a:lvl1pPr>
            <a:lvl2pPr marL="388757" indent="0" algn="ctr">
              <a:buNone/>
              <a:defRPr sz="1701"/>
            </a:lvl2pPr>
            <a:lvl3pPr marL="777514" indent="0" algn="ctr">
              <a:buNone/>
              <a:defRPr sz="1531"/>
            </a:lvl3pPr>
            <a:lvl4pPr marL="1166271" indent="0" algn="ctr">
              <a:buNone/>
              <a:defRPr sz="1360"/>
            </a:lvl4pPr>
            <a:lvl5pPr marL="1555029" indent="0" algn="ctr">
              <a:buNone/>
              <a:defRPr sz="1360"/>
            </a:lvl5pPr>
            <a:lvl6pPr marL="1943786" indent="0" algn="ctr">
              <a:buNone/>
              <a:defRPr sz="1360"/>
            </a:lvl6pPr>
            <a:lvl7pPr marL="2332543" indent="0" algn="ctr">
              <a:buNone/>
              <a:defRPr sz="1360"/>
            </a:lvl7pPr>
            <a:lvl8pPr marL="2721300" indent="0" algn="ctr">
              <a:buNone/>
              <a:defRPr sz="1360"/>
            </a:lvl8pPr>
            <a:lvl9pPr marL="3110057" indent="0" algn="ctr">
              <a:buNone/>
              <a:defRPr sz="136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A3B7E-DD21-4048-88F3-59665D8E8CD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903F17-9641-4B84-A974-7D55D06F189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892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988" y="2903538"/>
            <a:ext cx="6705600" cy="69215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94DBB-917B-4186-A703-7409F7CF8E5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B72EE-4B45-425F-B500-026DA88CB77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652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4396" y="580735"/>
            <a:ext cx="1676608" cy="924378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571" y="580735"/>
            <a:ext cx="4932630" cy="924378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D20DD-EE55-4DDE-BB8B-8D151B9371C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0586A-009D-4946-86B1-6BEB0D580BF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80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2877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988" y="2903538"/>
            <a:ext cx="6705600" cy="69215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7DE13-46BE-4B37-9FBB-8FA2A87D722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FC707-0A99-4B85-9C38-B64E72987C1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207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522" y="2719357"/>
            <a:ext cx="6706433" cy="4537305"/>
          </a:xfrm>
          <a:prstGeom prst="rect">
            <a:avLst/>
          </a:prstGeom>
        </p:spPr>
        <p:txBody>
          <a:bodyPr anchor="b"/>
          <a:lstStyle>
            <a:lvl1pPr>
              <a:defRPr sz="5102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522" y="7299586"/>
            <a:ext cx="6706433" cy="23860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41">
                <a:solidFill>
                  <a:schemeClr val="tx1"/>
                </a:solidFill>
              </a:defRPr>
            </a:lvl1pPr>
            <a:lvl2pPr marL="38875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2pPr>
            <a:lvl3pPr marL="777514" indent="0">
              <a:buNone/>
              <a:defRPr sz="1531">
                <a:solidFill>
                  <a:schemeClr val="tx1">
                    <a:tint val="75000"/>
                  </a:schemeClr>
                </a:solidFill>
              </a:defRPr>
            </a:lvl3pPr>
            <a:lvl4pPr marL="1166271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5029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786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2543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13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10057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4D596-71CB-401C-BE2A-FF96587D8E9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CCBC2-8C21-4C9A-A2A0-C4F7CFD13B6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403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71" y="2903673"/>
            <a:ext cx="3304619" cy="69208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6385" y="2903673"/>
            <a:ext cx="3304619" cy="69208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FDC24-657B-46BD-9F76-F6EB56EE60B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B99DA-1B7B-4D03-B44C-EA0B6BFD2A8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169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580737"/>
            <a:ext cx="6706433" cy="210832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584" y="2673905"/>
            <a:ext cx="3289432" cy="13104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584" y="3984345"/>
            <a:ext cx="3289432" cy="58603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6385" y="2673905"/>
            <a:ext cx="3305632" cy="13104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6385" y="3984345"/>
            <a:ext cx="3305632" cy="58603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244564-11C5-49CA-A6C6-0EFA5B9EEF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FB411-F8C4-4E71-AA2F-EFB8BA58573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28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C5F0A-E814-4F5B-8509-4826EF6EAFA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C3135D-753B-4641-9B40-F5C756AB03B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906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9F838-D727-4C3D-981F-C91357BA972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37CFDE-7B0F-4037-894D-A6CABA6358C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309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727181"/>
            <a:ext cx="2507825" cy="2545133"/>
          </a:xfrm>
          <a:prstGeom prst="rect">
            <a:avLst/>
          </a:prstGeom>
        </p:spPr>
        <p:txBody>
          <a:bodyPr anchor="b"/>
          <a:lstStyle>
            <a:lvl1pPr>
              <a:defRPr sz="2721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5632" y="1570511"/>
            <a:ext cx="3936385" cy="7751546"/>
          </a:xfrm>
          <a:prstGeom prst="rect">
            <a:avLst/>
          </a:prstGeom>
        </p:spPr>
        <p:txBody>
          <a:bodyPr/>
          <a:lstStyle>
            <a:lvl1pPr>
              <a:defRPr sz="2721"/>
            </a:lvl1pPr>
            <a:lvl2pPr>
              <a:defRPr sz="2381"/>
            </a:lvl2pPr>
            <a:lvl3pPr>
              <a:defRPr sz="2041"/>
            </a:lvl3pPr>
            <a:lvl4pPr>
              <a:defRPr sz="1701"/>
            </a:lvl4pPr>
            <a:lvl5pPr>
              <a:defRPr sz="1701"/>
            </a:lvl5pPr>
            <a:lvl6pPr>
              <a:defRPr sz="1701"/>
            </a:lvl6pPr>
            <a:lvl7pPr>
              <a:defRPr sz="1701"/>
            </a:lvl7pPr>
            <a:lvl8pPr>
              <a:defRPr sz="1701"/>
            </a:lvl8pPr>
            <a:lvl9pPr>
              <a:defRPr sz="170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78700-CC02-43A7-8D67-617F0C9B34C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CBD56-090A-4AA6-BB18-0A87B6BE424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046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727181"/>
            <a:ext cx="2507825" cy="2545133"/>
          </a:xfrm>
          <a:prstGeom prst="rect">
            <a:avLst/>
          </a:prstGeom>
        </p:spPr>
        <p:txBody>
          <a:bodyPr anchor="b"/>
          <a:lstStyle>
            <a:lvl1pPr>
              <a:defRPr sz="2721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5632" y="1570511"/>
            <a:ext cx="3936385" cy="775154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721"/>
            </a:lvl1pPr>
            <a:lvl2pPr marL="388757" indent="0">
              <a:buNone/>
              <a:defRPr sz="2381"/>
            </a:lvl2pPr>
            <a:lvl3pPr marL="777514" indent="0">
              <a:buNone/>
              <a:defRPr sz="2041"/>
            </a:lvl3pPr>
            <a:lvl4pPr marL="1166271" indent="0">
              <a:buNone/>
              <a:defRPr sz="1701"/>
            </a:lvl4pPr>
            <a:lvl5pPr marL="1555029" indent="0">
              <a:buNone/>
              <a:defRPr sz="1701"/>
            </a:lvl5pPr>
            <a:lvl6pPr marL="1943786" indent="0">
              <a:buNone/>
              <a:defRPr sz="1701"/>
            </a:lvl6pPr>
            <a:lvl7pPr marL="2332543" indent="0">
              <a:buNone/>
              <a:defRPr sz="1701"/>
            </a:lvl7pPr>
            <a:lvl8pPr marL="2721300" indent="0">
              <a:buNone/>
              <a:defRPr sz="1701"/>
            </a:lvl8pPr>
            <a:lvl9pPr marL="3110057" indent="0">
              <a:buNone/>
              <a:defRPr sz="1701"/>
            </a:lvl9pPr>
          </a:lstStyle>
          <a:p>
            <a:pPr lvl="0"/>
            <a:r>
              <a:rPr lang="ja-JP" altLang="en-US" noProof="0" smtClean="0"/>
              <a:t>図を追加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CF08AA-2110-42CD-8773-E3A4EF59A3C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9A334-02AD-4810-8742-6DB93C5EA25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634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746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xStyles>
    <p:titleStyle>
      <a:lvl1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2pPr>
      <a:lvl3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3pPr>
      <a:lvl4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4pPr>
      <a:lvl5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5pPr>
      <a:lvl6pPr marL="4572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6pPr>
      <a:lvl7pPr marL="9144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7pPr>
      <a:lvl8pPr marL="13716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8pPr>
      <a:lvl9pPr marL="18288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9pPr>
    </p:titleStyle>
    <p:bodyStyle>
      <a:lvl1pPr marL="193675" indent="-193675" algn="l" defTabSz="776288" rtl="0" fontAlgn="base">
        <a:lnSpc>
          <a:spcPct val="90000"/>
        </a:lnSpc>
        <a:spcBef>
          <a:spcPts val="850"/>
        </a:spcBef>
        <a:spcAft>
          <a:spcPct val="0"/>
        </a:spcAft>
        <a:buFont typeface="Arial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2613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488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47838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138164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526922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915679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304436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1pPr>
      <a:lvl2pPr marL="3887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2pPr>
      <a:lvl3pPr marL="777514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3pPr>
      <a:lvl4pPr marL="1166271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555029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1943786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332543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72130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1100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正方形/長方形 23"/>
          <p:cNvSpPr/>
          <p:nvPr/>
        </p:nvSpPr>
        <p:spPr>
          <a:xfrm>
            <a:off x="-3176" y="1925464"/>
            <a:ext cx="7794695" cy="2876837"/>
          </a:xfrm>
          <a:prstGeom prst="rect">
            <a:avLst/>
          </a:prstGeom>
          <a:pattFill prst="pct80">
            <a:fgClr>
              <a:schemeClr val="accent4">
                <a:lumMod val="40000"/>
                <a:lumOff val="6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-1" y="9428920"/>
            <a:ext cx="7780643" cy="106549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-1" y="4802301"/>
            <a:ext cx="7775575" cy="4626619"/>
          </a:xfrm>
          <a:prstGeom prst="rect">
            <a:avLst/>
          </a:prstGeom>
          <a:pattFill prst="pct40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" y="-72234"/>
            <a:ext cx="7776218" cy="2069705"/>
          </a:xfrm>
          <a:prstGeom prst="rect">
            <a:avLst/>
          </a:prstGeom>
          <a:pattFill prst="pct90">
            <a:fgClr>
              <a:srgbClr val="FF6600"/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14" name="正方形/長方形 13"/>
          <p:cNvSpPr/>
          <p:nvPr/>
        </p:nvSpPr>
        <p:spPr>
          <a:xfrm>
            <a:off x="359395" y="9486304"/>
            <a:ext cx="7314986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ja-JP" altLang="en-US" sz="1600" dirty="0" smtClean="0">
                <a:solidFill>
                  <a:srgbClr val="64522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主催：愛媛県司法書士会　　　　　　　　　　　　　　　　　　　　　　　　　　　　　　　　　　　　共催：愛媛県臨床心理士会　　　　　　　　　　　　　</a:t>
            </a:r>
            <a:endParaRPr lang="en-US" altLang="ja-JP" sz="1600" dirty="0" smtClean="0">
              <a:solidFill>
                <a:srgbClr val="645226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>
              <a:lnSpc>
                <a:spcPts val="1500"/>
              </a:lnSpc>
            </a:pPr>
            <a:r>
              <a:rPr lang="ja-JP" altLang="en-US" sz="1600" dirty="0">
                <a:solidFill>
                  <a:srgbClr val="64522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</a:t>
            </a:r>
            <a:r>
              <a:rPr lang="ja-JP" altLang="en-US" sz="1600" dirty="0" smtClean="0">
                <a:solidFill>
                  <a:srgbClr val="64522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　　一般社団法人愛媛県精神保健福祉士会　</a:t>
            </a:r>
            <a:endParaRPr lang="en-US" altLang="ja-JP" sz="1600" dirty="0" smtClean="0">
              <a:solidFill>
                <a:srgbClr val="645226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>
              <a:lnSpc>
                <a:spcPts val="1500"/>
              </a:lnSpc>
            </a:pPr>
            <a:r>
              <a:rPr lang="ja-JP" altLang="en-US" sz="1600" dirty="0">
                <a:solidFill>
                  <a:srgbClr val="64522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</a:t>
            </a:r>
            <a:r>
              <a:rPr lang="ja-JP" altLang="en-US" sz="1600" dirty="0" smtClean="0">
                <a:solidFill>
                  <a:srgbClr val="64522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　　一般社団法人愛媛県社会福祉士会　　　　</a:t>
            </a:r>
            <a:endParaRPr lang="en-US" altLang="ja-JP" sz="1600" dirty="0" smtClean="0">
              <a:solidFill>
                <a:srgbClr val="645226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>
              <a:lnSpc>
                <a:spcPts val="1500"/>
              </a:lnSpc>
            </a:pPr>
            <a:r>
              <a:rPr lang="ja-JP" altLang="en-US" sz="1600" dirty="0">
                <a:solidFill>
                  <a:srgbClr val="64522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</a:t>
            </a:r>
            <a:r>
              <a:rPr lang="ja-JP" altLang="en-US" sz="1600" dirty="0" smtClean="0">
                <a:solidFill>
                  <a:srgbClr val="64522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　　愛媛県医療ソーシャルワーカー協会</a:t>
            </a:r>
            <a:endParaRPr lang="ja-JP" altLang="en-US" sz="1600" dirty="0">
              <a:solidFill>
                <a:srgbClr val="645226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179552" y="307777"/>
            <a:ext cx="72222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4800" b="1" dirty="0" smtClean="0">
                <a:ln w="1905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　　街角なんでも</a:t>
            </a:r>
            <a:endParaRPr lang="en-US" altLang="ja-JP" sz="4800" b="1" dirty="0" smtClean="0">
              <a:ln w="19050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bg1"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lang="ja-JP" altLang="en-US" sz="4800" b="1" dirty="0" smtClean="0">
                <a:ln w="1905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　　　相談カフェ</a:t>
            </a:r>
            <a:endParaRPr lang="en-US" altLang="ja-JP" sz="4800" b="1" dirty="0" smtClean="0">
              <a:ln w="19050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bg1"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77298" y="2213496"/>
            <a:ext cx="7391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b="1" dirty="0" smtClean="0">
                <a:solidFill>
                  <a:schemeClr val="accent2">
                    <a:lumMod val="50000"/>
                  </a:schemeClr>
                </a:solidFill>
                <a:latin typeface="HGPｺﾞｼｯｸE" panose="020B0900000000000000" pitchFamily="50" charset="-128"/>
              </a:rPr>
              <a:t>「こころとくらし」の専門家の司法書士、保健師、臨床心理士、社会福祉士、精神保健福祉士、医療ソーシャルワーカーがご相談をお受けします。</a:t>
            </a:r>
            <a:endParaRPr kumimoji="1" lang="ja-JP" altLang="en-US" sz="1800" b="1" dirty="0">
              <a:solidFill>
                <a:schemeClr val="accent2">
                  <a:lumMod val="50000"/>
                </a:schemeClr>
              </a:solidFill>
              <a:latin typeface="HGPｺﾞｼｯｸE" panose="020B0900000000000000" pitchFamily="50" charset="-128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242032" y="2851194"/>
            <a:ext cx="597311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4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6934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平成</a:t>
            </a:r>
            <a:r>
              <a:rPr lang="en-US" altLang="ja-JP" sz="66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6934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28</a:t>
            </a:r>
            <a:r>
              <a:rPr lang="ja-JP" altLang="en-US" sz="4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6934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年</a:t>
            </a:r>
            <a:r>
              <a:rPr lang="en-US" altLang="ja-JP" sz="6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6934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8</a:t>
            </a:r>
            <a:r>
              <a:rPr lang="ja-JP" altLang="en-US" sz="4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6934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月</a:t>
            </a:r>
            <a:r>
              <a:rPr lang="en-US" altLang="ja-JP" sz="66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6934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7</a:t>
            </a:r>
            <a:r>
              <a:rPr lang="ja-JP" altLang="en-US" sz="4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6934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日</a:t>
            </a:r>
            <a:r>
              <a:rPr lang="ja-JP" altLang="en-US" sz="48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6934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（日）</a:t>
            </a:r>
            <a:endParaRPr lang="en-US" altLang="ja-JP" sz="5400" b="1" cap="none" spc="0" dirty="0" smtClean="0">
              <a:ln w="12700">
                <a:solidFill>
                  <a:schemeClr val="accent1"/>
                </a:solidFill>
                <a:prstDash val="solid"/>
              </a:ln>
              <a:solidFill>
                <a:srgbClr val="006934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054330" y="4977666"/>
            <a:ext cx="6737190" cy="709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>
                <a:solidFill>
                  <a:srgbClr val="006934"/>
                </a:solidFill>
              </a:rPr>
              <a:t>松山市まちなか子育て・市民交流センター</a:t>
            </a:r>
            <a:r>
              <a:rPr kumimoji="1" lang="ja-JP" altLang="en-US" b="1" dirty="0" err="1" smtClean="0">
                <a:solidFill>
                  <a:srgbClr val="006934"/>
                </a:solidFill>
              </a:rPr>
              <a:t>てくるん</a:t>
            </a:r>
            <a:r>
              <a:rPr kumimoji="1" lang="ja-JP" altLang="en-US" b="1" dirty="0" smtClean="0">
                <a:solidFill>
                  <a:srgbClr val="006934"/>
                </a:solidFill>
              </a:rPr>
              <a:t>　</a:t>
            </a:r>
            <a:endParaRPr lang="en-US" altLang="ja-JP" b="1" dirty="0">
              <a:solidFill>
                <a:srgbClr val="006934"/>
              </a:solidFill>
            </a:endParaRPr>
          </a:p>
          <a:p>
            <a:r>
              <a:rPr kumimoji="1" lang="ja-JP" altLang="en-US" b="1" dirty="0" smtClean="0">
                <a:solidFill>
                  <a:srgbClr val="006934"/>
                </a:solidFill>
              </a:rPr>
              <a:t>松山市大街道一丁目</a:t>
            </a:r>
            <a:r>
              <a:rPr kumimoji="1" lang="en-US" altLang="ja-JP" b="1" dirty="0" smtClean="0">
                <a:solidFill>
                  <a:srgbClr val="006934"/>
                </a:solidFill>
              </a:rPr>
              <a:t>5-10</a:t>
            </a:r>
            <a:r>
              <a:rPr kumimoji="1" lang="ja-JP" altLang="en-US" b="1" dirty="0" smtClean="0">
                <a:solidFill>
                  <a:srgbClr val="006934"/>
                </a:solidFill>
              </a:rPr>
              <a:t>　１階</a:t>
            </a:r>
            <a:endParaRPr kumimoji="1" lang="en-US" altLang="ja-JP" b="1" dirty="0" smtClean="0">
              <a:solidFill>
                <a:srgbClr val="006934"/>
              </a:solidFill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359395" y="5915281"/>
            <a:ext cx="40045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800" b="1" dirty="0">
                <a:solidFill>
                  <a:srgbClr val="663300"/>
                </a:solidFill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あなた</a:t>
            </a:r>
            <a:r>
              <a:rPr lang="ja-JP" altLang="en-US" sz="1800" b="1" dirty="0" smtClean="0">
                <a:solidFill>
                  <a:srgbClr val="663300"/>
                </a:solidFill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や家族の悩みごと、こころやからだ、くらしのことで困ったことはありませんか？コーヒーなど飲みながら、お話ししませんか？</a:t>
            </a:r>
            <a:endParaRPr kumimoji="1" lang="en-US" altLang="ja-JP" sz="1800" b="1" dirty="0" smtClean="0">
              <a:solidFill>
                <a:srgbClr val="663300"/>
              </a:solidFill>
              <a:latin typeface="AR丸ゴシック体M" panose="020B0609010101010101" pitchFamily="49" charset="-128"/>
              <a:ea typeface="AR丸ゴシック体M" panose="020B0609010101010101" pitchFamily="49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43371" y="10422408"/>
            <a:ext cx="8671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smtClean="0">
                <a:solidFill>
                  <a:srgbClr val="645226"/>
                </a:solidFill>
              </a:rPr>
              <a:t>お問い合わせ先：愛媛県司法書士会</a:t>
            </a:r>
            <a:r>
              <a:rPr kumimoji="1" lang="ja-JP" altLang="en-US" sz="3200" b="1" dirty="0" smtClean="0">
                <a:solidFill>
                  <a:srgbClr val="645226"/>
                </a:solidFill>
              </a:rPr>
              <a:t>　</a:t>
            </a:r>
            <a:r>
              <a:rPr kumimoji="1" lang="ja-JP" altLang="en-US" sz="2400" b="1" dirty="0" smtClean="0">
                <a:solidFill>
                  <a:srgbClr val="645226"/>
                </a:solidFill>
              </a:rPr>
              <a:t>☎</a:t>
            </a:r>
            <a:r>
              <a:rPr kumimoji="1" lang="en-US" altLang="ja-JP" sz="2400" b="1" dirty="0" smtClean="0">
                <a:solidFill>
                  <a:srgbClr val="645226"/>
                </a:solidFill>
              </a:rPr>
              <a:t>089-941-8065</a:t>
            </a:r>
            <a:endParaRPr kumimoji="1" lang="ja-JP" altLang="en-US" sz="3200" b="1" dirty="0">
              <a:solidFill>
                <a:srgbClr val="645226"/>
              </a:solidFill>
            </a:endParaRPr>
          </a:p>
        </p:txBody>
      </p:sp>
      <p:grpSp>
        <p:nvGrpSpPr>
          <p:cNvPr id="8" name="グループ化 7"/>
          <p:cNvGrpSpPr/>
          <p:nvPr/>
        </p:nvGrpSpPr>
        <p:grpSpPr>
          <a:xfrm>
            <a:off x="5982270" y="3194275"/>
            <a:ext cx="1798372" cy="1570674"/>
            <a:chOff x="5657312" y="2818198"/>
            <a:chExt cx="1798372" cy="1570674"/>
          </a:xfrm>
        </p:grpSpPr>
        <p:grpSp>
          <p:nvGrpSpPr>
            <p:cNvPr id="15" name="グループ化 14"/>
            <p:cNvGrpSpPr/>
            <p:nvPr/>
          </p:nvGrpSpPr>
          <p:grpSpPr>
            <a:xfrm>
              <a:off x="5657313" y="2818198"/>
              <a:ext cx="1798371" cy="1570674"/>
              <a:chOff x="5572261" y="4491131"/>
              <a:chExt cx="1915566" cy="1802788"/>
            </a:xfrm>
          </p:grpSpPr>
          <p:pic>
            <p:nvPicPr>
              <p:cNvPr id="29" name="図 2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58505" y="4491131"/>
                <a:ext cx="1743078" cy="1802788"/>
              </a:xfrm>
              <a:prstGeom prst="rect">
                <a:avLst/>
              </a:prstGeom>
            </p:spPr>
          </p:pic>
          <p:sp>
            <p:nvSpPr>
              <p:cNvPr id="3" name="正方形/長方形 2"/>
              <p:cNvSpPr/>
              <p:nvPr/>
            </p:nvSpPr>
            <p:spPr>
              <a:xfrm>
                <a:off x="5572261" y="5101928"/>
                <a:ext cx="1915566" cy="8419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2500"/>
                  </a:lnSpc>
                </a:pPr>
                <a:r>
                  <a:rPr lang="ja-JP" altLang="en-US" sz="2000" dirty="0" smtClean="0">
                    <a:solidFill>
                      <a:schemeClr val="bg1">
                        <a:lumMod val="95000"/>
                      </a:schemeClr>
                    </a:solidFill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秘密は</a:t>
                </a:r>
                <a:endParaRPr lang="en-US" altLang="ja-JP" sz="2000" dirty="0" smtClean="0">
                  <a:solidFill>
                    <a:schemeClr val="bg1">
                      <a:lumMod val="95000"/>
                    </a:schemeClr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  <a:p>
                <a:pPr algn="ctr">
                  <a:lnSpc>
                    <a:spcPts val="2500"/>
                  </a:lnSpc>
                </a:pPr>
                <a:r>
                  <a:rPr lang="ja-JP" altLang="en-US" sz="2000" dirty="0" smtClean="0">
                    <a:solidFill>
                      <a:schemeClr val="bg1">
                        <a:lumMod val="95000"/>
                      </a:schemeClr>
                    </a:solidFill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厳守します</a:t>
                </a:r>
                <a:endParaRPr lang="ja-JP" altLang="en-US" sz="2000" dirty="0">
                  <a:solidFill>
                    <a:schemeClr val="bg1">
                      <a:lumMod val="95000"/>
                    </a:schemeClr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</p:txBody>
          </p:sp>
        </p:grpSp>
        <p:sp>
          <p:nvSpPr>
            <p:cNvPr id="30" name="正方形/長方形 29"/>
            <p:cNvSpPr/>
            <p:nvPr/>
          </p:nvSpPr>
          <p:spPr>
            <a:xfrm>
              <a:off x="5657312" y="2941314"/>
              <a:ext cx="1798371" cy="4129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2500"/>
                </a:lnSpc>
              </a:pPr>
              <a:r>
                <a:rPr lang="ja-JP" altLang="en-US" sz="2400" dirty="0" smtClean="0">
                  <a:solidFill>
                    <a:schemeClr val="bg1">
                      <a:lumMod val="95000"/>
                    </a:schemeClr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予約可</a:t>
              </a:r>
              <a:endParaRPr lang="en-US" altLang="ja-JP" sz="2400" dirty="0" smtClean="0">
                <a:solidFill>
                  <a:schemeClr val="bg1">
                    <a:lumMod val="95000"/>
                  </a:schemeClr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</p:grpSp>
      <p:sp>
        <p:nvSpPr>
          <p:cNvPr id="31" name="円/楕円 30"/>
          <p:cNvSpPr/>
          <p:nvPr/>
        </p:nvSpPr>
        <p:spPr>
          <a:xfrm>
            <a:off x="225165" y="4977667"/>
            <a:ext cx="860309" cy="709680"/>
          </a:xfrm>
          <a:prstGeom prst="ellipse">
            <a:avLst/>
          </a:prstGeom>
          <a:solidFill>
            <a:srgbClr val="8EC55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b="1" dirty="0"/>
              <a:t>場所</a:t>
            </a:r>
            <a:endParaRPr kumimoji="1" lang="ja-JP" altLang="en-US" sz="1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862" t="12385" r="20275" b="9514"/>
          <a:stretch/>
        </p:blipFill>
        <p:spPr bwMode="auto">
          <a:xfrm>
            <a:off x="5015458" y="5511982"/>
            <a:ext cx="2658923" cy="29303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 descr="C:\Users\miyuki178\Desktop\057678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3333" y1="81633" x2="33333" y2="81633"/>
                        <a14:foregroundMark x1="24528" y1="72109" x2="24528" y2="72109"/>
                        <a14:foregroundMark x1="25157" y1="66667" x2="25157" y2="66667"/>
                        <a14:foregroundMark x1="22013" y1="89796" x2="22013" y2="89796"/>
                        <a14:foregroundMark x1="43396" y1="88435" x2="43396" y2="88435"/>
                        <a14:foregroundMark x1="47170" y1="85714" x2="47170" y2="85714"/>
                        <a14:foregroundMark x1="31447" y1="48299" x2="31447" y2="48299"/>
                        <a14:foregroundMark x1="37736" y1="44218" x2="37736" y2="44218"/>
                        <a14:foregroundMark x1="37107" y1="37415" x2="37107" y2="37415"/>
                        <a14:foregroundMark x1="28302" y1="52381" x2="28302" y2="52381"/>
                        <a14:foregroundMark x1="15094" y1="51701" x2="15094" y2="51701"/>
                        <a14:foregroundMark x1="11950" y1="44218" x2="11950" y2="44218"/>
                        <a14:foregroundMark x1="18868" y1="56463" x2="18868" y2="56463"/>
                        <a14:foregroundMark x1="11950" y1="51020" x2="11950" y2="48980"/>
                        <a14:foregroundMark x1="9434" y1="32653" x2="9434" y2="32653"/>
                        <a14:foregroundMark x1="9434" y1="29932" x2="9434" y2="29932"/>
                        <a14:foregroundMark x1="8176" y1="38095" x2="8176" y2="38095"/>
                        <a14:foregroundMark x1="8176" y1="39456" x2="8176" y2="39456"/>
                        <a14:foregroundMark x1="9434" y1="41497" x2="9434" y2="41497"/>
                        <a14:foregroundMark x1="59119" y1="8844" x2="59119" y2="8844"/>
                        <a14:foregroundMark x1="59748" y1="18367" x2="59748" y2="18367"/>
                        <a14:foregroundMark x1="64151" y1="19048" x2="64151" y2="19048"/>
                        <a14:foregroundMark x1="64151" y1="23129" x2="64151" y2="23129"/>
                        <a14:foregroundMark x1="82390" y1="26531" x2="82390" y2="26531"/>
                        <a14:foregroundMark x1="88679" y1="19048" x2="88679" y2="19048"/>
                        <a14:foregroundMark x1="85535" y1="23810" x2="85535" y2="23810"/>
                        <a14:foregroundMark x1="93711" y1="14966" x2="93711" y2="14966"/>
                        <a14:foregroundMark x1="94340" y1="11565" x2="94340" y2="11565"/>
                        <a14:foregroundMark x1="91195" y1="6803" x2="91195" y2="6803"/>
                        <a14:foregroundMark x1="91195" y1="6122" x2="91195" y2="6122"/>
                        <a14:foregroundMark x1="89937" y1="18367" x2="89937" y2="18367"/>
                        <a14:foregroundMark x1="48428" y1="62585" x2="48428" y2="62585"/>
                        <a14:foregroundMark x1="50314" y1="91156" x2="50314" y2="91156"/>
                        <a14:foregroundMark x1="37736" y1="83673" x2="37736" y2="83673"/>
                        <a14:foregroundMark x1="22013" y1="91837" x2="22013" y2="91837"/>
                        <a14:foregroundMark x1="32704" y1="50340" x2="34591" y2="49660"/>
                        <a14:foregroundMark x1="37736" y1="44898" x2="37736" y2="44898"/>
                        <a14:foregroundMark x1="33962" y1="46939" x2="33962" y2="46939"/>
                        <a14:foregroundMark x1="39623" y1="41497" x2="39623" y2="41497"/>
                        <a14:foregroundMark x1="57862" y1="10204" x2="57862" y2="10204"/>
                        <a14:foregroundMark x1="60377" y1="13605" x2="60377" y2="13605"/>
                        <a14:foregroundMark x1="60377" y1="13605" x2="60377" y2="13605"/>
                        <a14:foregroundMark x1="61635" y1="17687" x2="61635" y2="17687"/>
                        <a14:foregroundMark x1="62264" y1="18367" x2="62264" y2="18367"/>
                        <a14:foregroundMark x1="63522" y1="21088" x2="63522" y2="21088"/>
                        <a14:foregroundMark x1="76101" y1="93878" x2="76101" y2="93878"/>
                        <a14:foregroundMark x1="80503" y1="90476" x2="80503" y2="90476"/>
                        <a14:foregroundMark x1="79245" y1="95238" x2="79245" y2="95238"/>
                        <a14:foregroundMark x1="81761" y1="94558" x2="81761" y2="94558"/>
                        <a14:foregroundMark x1="67925" y1="92517" x2="67925" y2="92517"/>
                        <a14:foregroundMark x1="73585" y1="93878" x2="73585" y2="93878"/>
                        <a14:backgroundMark x1="82390" y1="94558" x2="82390" y2="94558"/>
                        <a14:backgroundMark x1="80503" y1="91837" x2="80503" y2="91837"/>
                      </a14:backgroundRemoval>
                    </a14:imgEffect>
                    <a14:imgEffect>
                      <a14:artisticMarker/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4245">
            <a:off x="1412805" y="6964533"/>
            <a:ext cx="1897732" cy="1754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60148" l="0" r="100000">
                        <a14:foregroundMark x1="8927" y1="42804" x2="8927" y2="42804"/>
                        <a14:foregroundMark x1="13078" y1="45018" x2="13078" y2="45018"/>
                        <a14:foregroundMark x1="58731" y1="25461" x2="57792" y2="25461"/>
                        <a14:foregroundMark x1="58418" y1="6273" x2="58418" y2="6273"/>
                        <a14:foregroundMark x1="62960" y1="26199" x2="62960" y2="26199"/>
                        <a14:foregroundMark x1="54268" y1="29889" x2="54268" y2="29889"/>
                        <a14:foregroundMark x1="56852" y1="45018" x2="56852" y2="45018"/>
                        <a14:foregroundMark x1="55208" y1="40590" x2="55208" y2="40590"/>
                        <a14:foregroundMark x1="60219" y1="42804" x2="60219" y2="42804"/>
                        <a14:foregroundMark x1="60063" y1="52030" x2="60689" y2="50923"/>
                        <a14:foregroundMark x1="58966" y1="40590" x2="58966" y2="40590"/>
                        <a14:foregroundMark x1="62960" y1="56458" x2="62960" y2="56458"/>
                        <a14:foregroundMark x1="58731" y1="50185" x2="58731" y2="50185"/>
                        <a14:foregroundMark x1="58731" y1="45018" x2="58731" y2="45018"/>
                        <a14:backgroundMark x1="2271" y1="7749" x2="33516" y2="19926"/>
                        <a14:backgroundMark x1="36100" y1="13284" x2="50117" y2="15498"/>
                        <a14:backgroundMark x1="51684" y1="11070" x2="82459" y2="5535"/>
                        <a14:backgroundMark x1="1175" y1="7749" x2="23023" y2="22140"/>
                        <a14:backgroundMark x1="1175" y1="13284" x2="20987" y2="32103"/>
                        <a14:backgroundMark x1="36257" y1="19188" x2="42208" y2="31365"/>
                        <a14:backgroundMark x1="53485" y1="33579" x2="61159" y2="50185"/>
                        <a14:backgroundMark x1="51057" y1="40590" x2="51057" y2="40590"/>
                        <a14:backgroundMark x1="51684" y1="54982" x2="51684" y2="54982"/>
                        <a14:backgroundMark x1="54581" y1="50923" x2="54581" y2="50923"/>
                        <a14:backgroundMark x1="50587" y1="47970" x2="50587" y2="47970"/>
                        <a14:backgroundMark x1="51057" y1="53506" x2="51057" y2="53506"/>
                        <a14:backgroundMark x1="61002" y1="34317" x2="78543" y2="11070"/>
                        <a14:backgroundMark x1="80188" y1="8487" x2="92874" y2="14022"/>
                        <a14:backgroundMark x1="80188" y1="11808" x2="86922" y2="32103"/>
                        <a14:backgroundMark x1="58966" y1="52768" x2="58966" y2="52768"/>
                        <a14:backgroundMark x1="61864" y1="47232" x2="61864" y2="47232"/>
                        <a14:backgroundMark x1="61472" y1="55720" x2="61472" y2="55720"/>
                        <a14:backgroundMark x1="65388" y1="57196" x2="65388" y2="57196"/>
                        <a14:backgroundMark x1="68285" y1="56458" x2="68285" y2="56458"/>
                        <a14:backgroundMark x1="75333" y1="36531" x2="75333" y2="36531"/>
                        <a14:backgroundMark x1="81754" y1="39114" x2="81754" y2="39114"/>
                        <a14:backgroundMark x1="92561" y1="39852" x2="92561" y2="39852"/>
                        <a14:backgroundMark x1="88880" y1="24723" x2="88880" y2="24723"/>
                        <a14:backgroundMark x1="90446" y1="36531" x2="90446" y2="36531"/>
                        <a14:backgroundMark x1="93970" y1="35055" x2="93970" y2="35055"/>
                        <a14:backgroundMark x1="97024" y1="38376" x2="97024" y2="38376"/>
                        <a14:backgroundMark x1="96398" y1="55720" x2="96398" y2="55720"/>
                        <a14:backgroundMark x1="93814" y1="54244" x2="93814" y2="54244"/>
                        <a14:backgroundMark x1="96868" y1="37638" x2="96868" y2="37638"/>
                        <a14:backgroundMark x1="97572" y1="43542" x2="97572" y2="43542"/>
                        <a14:backgroundMark x1="96868" y1="48708" x2="96868" y2="48708"/>
                        <a14:backgroundMark x1="92404" y1="15498" x2="92404" y2="15498"/>
                        <a14:backgroundMark x1="97729" y1="8487" x2="97729" y2="8487"/>
                        <a14:backgroundMark x1="93344" y1="16236" x2="99922" y2="14022"/>
                        <a14:backgroundMark x1="60219" y1="38745" x2="60219" y2="38745"/>
                        <a14:backgroundMark x1="61472" y1="42804" x2="61472" y2="42804"/>
                        <a14:backgroundMark x1="60532" y1="47601" x2="60532" y2="47601"/>
                        <a14:backgroundMark x1="60063" y1="40590" x2="60063" y2="40590"/>
                        <a14:backgroundMark x1="61159" y1="48708" x2="61159" y2="48708"/>
                        <a14:backgroundMark x1="61159" y1="51292" x2="61159" y2="512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273"/>
          <a:stretch/>
        </p:blipFill>
        <p:spPr bwMode="auto">
          <a:xfrm>
            <a:off x="6420" y="8096501"/>
            <a:ext cx="7785100" cy="1349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テキスト ボックス 21"/>
          <p:cNvSpPr txBox="1"/>
          <p:nvPr/>
        </p:nvSpPr>
        <p:spPr>
          <a:xfrm>
            <a:off x="202649" y="105204"/>
            <a:ext cx="27728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>
                <a:solidFill>
                  <a:srgbClr val="FFFFCC"/>
                </a:solidFill>
              </a:rPr>
              <a:t>愛媛</a:t>
            </a:r>
            <a:r>
              <a:rPr lang="ja-JP" altLang="en-US" sz="1400" dirty="0" smtClean="0">
                <a:solidFill>
                  <a:srgbClr val="FFFFCC"/>
                </a:solidFill>
              </a:rPr>
              <a:t>県「</a:t>
            </a:r>
            <a:r>
              <a:rPr kumimoji="1" lang="ja-JP" altLang="en-US" sz="1400" dirty="0" smtClean="0">
                <a:solidFill>
                  <a:srgbClr val="FFFFCC"/>
                </a:solidFill>
              </a:rPr>
              <a:t>三浦保」愛基金活用事業</a:t>
            </a:r>
            <a:endParaRPr kumimoji="1" lang="ja-JP" altLang="en-US" sz="1400" dirty="0">
              <a:solidFill>
                <a:srgbClr val="FFFFCC"/>
              </a:solidFill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1223491" y="3797672"/>
            <a:ext cx="46903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5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6934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13</a:t>
            </a:r>
            <a:r>
              <a:rPr lang="ja-JP" altLang="en-US" sz="5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6934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：</a:t>
            </a:r>
            <a:r>
              <a:rPr lang="en-US" altLang="ja-JP" sz="5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6934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00</a:t>
            </a:r>
            <a:r>
              <a:rPr lang="ja-JP" altLang="en-US" sz="5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6934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～</a:t>
            </a:r>
            <a:r>
              <a:rPr lang="en-US" altLang="ja-JP" sz="5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6934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17</a:t>
            </a:r>
            <a:r>
              <a:rPr lang="ja-JP" altLang="en-US" sz="5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6934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：</a:t>
            </a:r>
            <a:r>
              <a:rPr lang="en-US" altLang="ja-JP" sz="5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6934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00</a:t>
            </a:r>
            <a:endParaRPr lang="en-US" altLang="ja-JP" sz="4400" b="1" cap="none" spc="0" dirty="0" smtClean="0">
              <a:ln w="12700">
                <a:solidFill>
                  <a:schemeClr val="accent1"/>
                </a:solidFill>
                <a:prstDash val="solid"/>
              </a:ln>
              <a:solidFill>
                <a:srgbClr val="006934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650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ガイド入りテンプレートサンプル20130531三木さん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5.potx" id="{3F8E5C06-014F-4A13-A3C7-E133BECAFD1E}" vid="{BD152B00-4CFD-4022-8208-530F7579D794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51</Template>
  <TotalTime>1641</TotalTime>
  <Words>111</Words>
  <Application>Microsoft Office PowerPoint</Application>
  <PresentationFormat>ユーザー設定</PresentationFormat>
  <Paragraphs>18</Paragraphs>
  <Slides>1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2" baseType="lpstr">
      <vt:lpstr>1_ガイド入りテンプレートサンプル20130531三木さん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赤星真人(d006033)</dc:creator>
  <cp:lastModifiedBy>FJ-USER</cp:lastModifiedBy>
  <cp:revision>126</cp:revision>
  <cp:lastPrinted>2016-07-16T01:30:10Z</cp:lastPrinted>
  <dcterms:created xsi:type="dcterms:W3CDTF">2013-08-07T01:16:52Z</dcterms:created>
  <dcterms:modified xsi:type="dcterms:W3CDTF">2016-07-20T00:49:52Z</dcterms:modified>
</cp:coreProperties>
</file>